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69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8" autoAdjust="0"/>
    <p:restoredTop sz="94610" autoAdjust="0"/>
  </p:normalViewPr>
  <p:slideViewPr>
    <p:cSldViewPr>
      <p:cViewPr varScale="1">
        <p:scale>
          <a:sx n="88" d="100"/>
          <a:sy n="88" d="100"/>
        </p:scale>
        <p:origin x="-1044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3748C9-D53E-41CE-973A-16A57CBD5B57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40DADB-AA75-453B-BD37-65027F271ED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4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2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2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2" y="930144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5488B3C4-B104-4321-96EE-19FA90AD0E04}" type="datetimeFigureOut">
              <a:rPr lang="en-US" smtClean="0"/>
              <a:t>11/10/2014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CCB4BFCB-84A8-4100-A16A-F649B65FDEE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tsgdoc.socsci.ru.nl/index.php/Main_Page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TSG </a:t>
            </a:r>
            <a:r>
              <a:rPr lang="nl-NL" dirty="0" err="1" smtClean="0"/>
              <a:t>Work</a:t>
            </a:r>
            <a:r>
              <a:rPr lang="nl-NL" dirty="0" smtClean="0"/>
              <a:t> in </a:t>
            </a:r>
            <a:r>
              <a:rPr lang="nl-NL" dirty="0" err="1" smtClean="0"/>
              <a:t>progress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nl-NL" dirty="0" smtClean="0"/>
          </a:p>
          <a:p>
            <a:pPr>
              <a:buNone/>
            </a:pPr>
            <a:endParaRPr lang="nl-NL" dirty="0" smtClean="0"/>
          </a:p>
          <a:p>
            <a:r>
              <a:rPr lang="nl-NL" dirty="0" smtClean="0"/>
              <a:t>TSG </a:t>
            </a:r>
            <a:r>
              <a:rPr lang="nl-NL" dirty="0" err="1" smtClean="0"/>
              <a:t>Wiki</a:t>
            </a:r>
            <a:endParaRPr lang="nl-NL" dirty="0" smtClean="0"/>
          </a:p>
          <a:p>
            <a:pPr>
              <a:buNone/>
            </a:pPr>
            <a:r>
              <a:rPr lang="nl-NL" dirty="0" smtClean="0">
                <a:hlinkClick r:id="rId2" tooltip="http://tsgdoc.socsci.ru.nl/index.php/Main_Page"/>
              </a:rPr>
              <a:t>http://tsgdoc.socsci.ru.nl/index.php/Main_Page</a:t>
            </a:r>
            <a:r>
              <a:rPr lang="nl-NL" dirty="0" smtClean="0"/>
              <a:t> </a:t>
            </a:r>
          </a:p>
          <a:p>
            <a:r>
              <a:rPr lang="nl-NL" dirty="0" err="1" smtClean="0"/>
              <a:t>Manufacturing</a:t>
            </a:r>
            <a:r>
              <a:rPr lang="nl-NL" dirty="0" smtClean="0"/>
              <a:t> </a:t>
            </a:r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 err="1" smtClean="0"/>
              <a:t>old</a:t>
            </a:r>
            <a:r>
              <a:rPr lang="nl-NL" dirty="0" smtClean="0"/>
              <a:t> to </a:t>
            </a:r>
            <a:r>
              <a:rPr lang="nl-NL" dirty="0" err="1" smtClean="0"/>
              <a:t>new</a:t>
            </a:r>
            <a:r>
              <a:rPr lang="nl-NL" dirty="0" smtClean="0"/>
              <a:t> school</a:t>
            </a:r>
          </a:p>
          <a:p>
            <a:r>
              <a:rPr lang="nl-NL" dirty="0" err="1" smtClean="0"/>
              <a:t>Programming</a:t>
            </a:r>
            <a:r>
              <a:rPr lang="nl-NL" dirty="0" smtClean="0"/>
              <a:t> mobile </a:t>
            </a:r>
            <a:r>
              <a:rPr lang="nl-NL" dirty="0" err="1" smtClean="0"/>
              <a:t>applications</a:t>
            </a:r>
            <a:endParaRPr lang="nl-NL" dirty="0" smtClean="0"/>
          </a:p>
          <a:p>
            <a:endParaRPr lang="nl-NL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SMI </a:t>
            </a:r>
            <a:r>
              <a:rPr lang="nl-NL" dirty="0" err="1" smtClean="0"/>
              <a:t>eyemovement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 descr="IMG_5437.JP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1138" b="1138"/>
          <a:stretch>
            <a:fillRect/>
          </a:stretch>
        </p:blipFill>
        <p:spPr/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Porteable</a:t>
            </a:r>
            <a:r>
              <a:rPr lang="nl-NL" dirty="0" smtClean="0"/>
              <a:t> </a:t>
            </a:r>
            <a:r>
              <a:rPr lang="nl-NL" dirty="0" err="1" smtClean="0"/>
              <a:t>Eyelink</a:t>
            </a:r>
            <a:r>
              <a:rPr lang="nl-NL" dirty="0" smtClean="0"/>
              <a:t> 1000+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Placeholder 4" descr="IMG_5438.JP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1138" b="1138"/>
          <a:stretch>
            <a:fillRect/>
          </a:stretch>
        </p:blipFill>
        <p:spPr/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idx="1"/>
          </p:nvPr>
        </p:nvSpPr>
        <p:spPr/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err="1" smtClean="0"/>
              <a:t>Wireless</a:t>
            </a:r>
            <a:r>
              <a:rPr lang="nl-NL" dirty="0" smtClean="0"/>
              <a:t> EMG and </a:t>
            </a:r>
            <a:r>
              <a:rPr lang="nl-NL" dirty="0" err="1" smtClean="0"/>
              <a:t>accellerometers</a:t>
            </a:r>
            <a:r>
              <a:rPr lang="nl-NL" dirty="0" smtClean="0"/>
              <a:t/>
            </a:r>
            <a:br>
              <a:rPr lang="nl-NL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IMG_5440.JP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22515" b="22515"/>
          <a:stretch>
            <a:fillRect/>
          </a:stretch>
        </p:blipFill>
        <p:spPr/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Conventional</a:t>
            </a:r>
            <a:r>
              <a:rPr lang="nl-NL" dirty="0" smtClean="0"/>
              <a:t> </a:t>
            </a:r>
            <a:r>
              <a:rPr lang="nl-NL" dirty="0" err="1" smtClean="0"/>
              <a:t>started</a:t>
            </a:r>
            <a:r>
              <a:rPr lang="nl-NL" dirty="0" smtClean="0"/>
              <a:t> 1965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Placeholder 8" descr="IMG_5442.JP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1138" b="1138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CNC </a:t>
            </a:r>
            <a:r>
              <a:rPr lang="nl-NL" dirty="0" err="1" smtClean="0"/>
              <a:t>started</a:t>
            </a:r>
            <a:r>
              <a:rPr lang="nl-NL" dirty="0" smtClean="0"/>
              <a:t> in 1999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6462712" y="533400"/>
            <a:ext cx="2240280" cy="457200"/>
          </a:xfrm>
        </p:spPr>
        <p:txBody>
          <a:bodyPr/>
          <a:lstStyle/>
          <a:p>
            <a:r>
              <a:rPr lang="nl-NL" dirty="0" err="1" smtClean="0"/>
              <a:t>Some</a:t>
            </a:r>
            <a:r>
              <a:rPr lang="nl-NL" dirty="0" smtClean="0"/>
              <a:t> </a:t>
            </a:r>
            <a:r>
              <a:rPr lang="nl-NL" dirty="0" err="1" smtClean="0"/>
              <a:t>products</a:t>
            </a:r>
            <a:endParaRPr lang="en-US" dirty="0"/>
          </a:p>
        </p:txBody>
      </p:sp>
      <p:pic>
        <p:nvPicPr>
          <p:cNvPr id="5" name="Picture Placeholder 4" descr="IMG_5443.JP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1138" b="1138"/>
          <a:stretch>
            <a:fillRect/>
          </a:stretch>
        </p:blipFill>
        <p:spPr/>
      </p:pic>
      <p:pic>
        <p:nvPicPr>
          <p:cNvPr id="7" name="Picture 6" descr="IMG_5448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00800" y="1143000"/>
            <a:ext cx="2311400" cy="1733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Rapid</a:t>
            </a:r>
            <a:r>
              <a:rPr lang="nl-NL" dirty="0" smtClean="0"/>
              <a:t> </a:t>
            </a:r>
            <a:r>
              <a:rPr lang="nl-NL" dirty="0" err="1" smtClean="0"/>
              <a:t>prototyping</a:t>
            </a:r>
            <a:r>
              <a:rPr lang="nl-NL" dirty="0" smtClean="0"/>
              <a:t> 2013</a:t>
            </a:r>
            <a:endParaRPr lang="en-US" dirty="0"/>
          </a:p>
        </p:txBody>
      </p:sp>
      <p:pic>
        <p:nvPicPr>
          <p:cNvPr id="9" name="Picture Placeholder 8" descr="IMG_5427.JP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22515" b="22515"/>
          <a:stretch>
            <a:fillRect/>
          </a:stretch>
        </p:blipFill>
        <p:spPr/>
      </p:pic>
      <p:pic>
        <p:nvPicPr>
          <p:cNvPr id="10" name="Picture 9" descr="IMG_5449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00800" y="533400"/>
            <a:ext cx="2336800" cy="1752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err="1" smtClean="0"/>
              <a:t>Rapid</a:t>
            </a:r>
            <a:r>
              <a:rPr lang="nl-NL" dirty="0" smtClean="0"/>
              <a:t> </a:t>
            </a:r>
            <a:r>
              <a:rPr lang="nl-NL" dirty="0" err="1" smtClean="0"/>
              <a:t>prototyping</a:t>
            </a:r>
            <a:r>
              <a:rPr lang="nl-NL" dirty="0" smtClean="0"/>
              <a:t> 2014</a:t>
            </a:r>
            <a:br>
              <a:rPr lang="nl-NL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Placeholder 10" descr="IMG_5426.JP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22515" b="22515"/>
          <a:stretch>
            <a:fillRect/>
          </a:stretch>
        </p:blipFill>
        <p:spPr/>
      </p:pic>
      <p:pic>
        <p:nvPicPr>
          <p:cNvPr id="12" name="Picture 11" descr="IMG_5447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477000" y="990600"/>
            <a:ext cx="2133600" cy="1600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Some</a:t>
            </a:r>
            <a:r>
              <a:rPr lang="nl-NL" dirty="0" smtClean="0"/>
              <a:t> </a:t>
            </a:r>
            <a:r>
              <a:rPr lang="nl-NL" dirty="0" err="1" smtClean="0"/>
              <a:t>examples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Placeholder 4" descr="IMG_5429.JP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1138" b="1138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l-NL" dirty="0" smtClean="0"/>
              <a:t>New </a:t>
            </a:r>
            <a:r>
              <a:rPr lang="nl-NL" dirty="0" err="1" smtClean="0"/>
              <a:t>equipment</a:t>
            </a:r>
            <a:r>
              <a:rPr lang="nl-NL" dirty="0" smtClean="0"/>
              <a:t/>
            </a:r>
            <a:br>
              <a:rPr lang="nl-NL" dirty="0" smtClean="0"/>
            </a:br>
            <a:r>
              <a:rPr lang="nl-NL" dirty="0" err="1" smtClean="0"/>
              <a:t>Certus</a:t>
            </a:r>
            <a:r>
              <a:rPr lang="nl-NL" dirty="0" smtClean="0"/>
              <a:t> </a:t>
            </a:r>
            <a:r>
              <a:rPr lang="nl-NL" dirty="0" err="1" smtClean="0"/>
              <a:t>Optotrack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 descr="IMG_5432.JP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1138" b="1138"/>
          <a:stretch>
            <a:fillRect/>
          </a:stretch>
        </p:blipFill>
        <p:spPr/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TMS, </a:t>
            </a:r>
            <a:r>
              <a:rPr lang="nl-NL" dirty="0" err="1" smtClean="0"/>
              <a:t>Nirs</a:t>
            </a:r>
            <a:r>
              <a:rPr lang="nl-NL" dirty="0" smtClean="0"/>
              <a:t> and EEG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IMG_5433.JP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1138" b="1138"/>
          <a:stretch>
            <a:fillRect/>
          </a:stretch>
        </p:blipFill>
        <p:spPr/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TMS, </a:t>
            </a:r>
            <a:r>
              <a:rPr lang="nl-NL" dirty="0" err="1" smtClean="0"/>
              <a:t>Nirs</a:t>
            </a:r>
            <a:r>
              <a:rPr lang="nl-NL" dirty="0" smtClean="0"/>
              <a:t> and EEG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Placeholder 4" descr="IMG_5435.JPG"/>
          <p:cNvPicPr>
            <a:picLocks noGrp="1" noChangeAspect="1"/>
          </p:cNvPicPr>
          <p:nvPr>
            <p:ph type="pic" idx="1"/>
          </p:nvPr>
        </p:nvPicPr>
        <p:blipFill>
          <a:blip r:embed="rId2" cstate="print"/>
          <a:srcRect t="22515" b="22515"/>
          <a:stretch>
            <a:fillRect/>
          </a:stretch>
        </p:blipFill>
        <p:spPr/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Aspect</Template>
  <TotalTime>1085</TotalTime>
  <Words>57</Words>
  <Application>Microsoft Office PowerPoint</Application>
  <PresentationFormat>On-screen Show (4:3)</PresentationFormat>
  <Paragraphs>19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Aspect</vt:lpstr>
      <vt:lpstr>TSG Work in progress</vt:lpstr>
      <vt:lpstr>Conventional started 1965</vt:lpstr>
      <vt:lpstr>CNC started in 1999</vt:lpstr>
      <vt:lpstr>Rapid prototyping 2013</vt:lpstr>
      <vt:lpstr>Rapid prototyping 2014 </vt:lpstr>
      <vt:lpstr>Some examples</vt:lpstr>
      <vt:lpstr>New equipment Certus Optotrack</vt:lpstr>
      <vt:lpstr>TMS, Nirs and EEG</vt:lpstr>
      <vt:lpstr>TMS, Nirs and EEG</vt:lpstr>
      <vt:lpstr>SMI eyemovement</vt:lpstr>
      <vt:lpstr>Porteable Eyelink 1000+</vt:lpstr>
      <vt:lpstr>Slide 12</vt:lpstr>
      <vt:lpstr>Wireless EMG and accellerometers 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N.Hermesdorf</dc:creator>
  <cp:lastModifiedBy>N.Hermesdorf</cp:lastModifiedBy>
  <cp:revision>18</cp:revision>
  <dcterms:created xsi:type="dcterms:W3CDTF">2014-11-10T16:07:21Z</dcterms:created>
  <dcterms:modified xsi:type="dcterms:W3CDTF">2014-11-11T10:13:07Z</dcterms:modified>
</cp:coreProperties>
</file>

<file path=docProps/thumbnail.jpeg>
</file>